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431" r:id="rId2"/>
    <p:sldId id="407" r:id="rId3"/>
    <p:sldId id="364" r:id="rId4"/>
    <p:sldId id="365" r:id="rId5"/>
    <p:sldId id="340" r:id="rId6"/>
    <p:sldId id="395" r:id="rId7"/>
    <p:sldId id="412" r:id="rId8"/>
    <p:sldId id="393" r:id="rId9"/>
    <p:sldId id="335" r:id="rId10"/>
    <p:sldId id="394" r:id="rId11"/>
    <p:sldId id="398" r:id="rId12"/>
    <p:sldId id="338" r:id="rId13"/>
    <p:sldId id="399" r:id="rId14"/>
    <p:sldId id="336" r:id="rId15"/>
    <p:sldId id="400" r:id="rId16"/>
    <p:sldId id="401" r:id="rId17"/>
    <p:sldId id="337" r:id="rId18"/>
    <p:sldId id="406" r:id="rId19"/>
    <p:sldId id="402" r:id="rId20"/>
    <p:sldId id="339" r:id="rId21"/>
    <p:sldId id="363" r:id="rId22"/>
    <p:sldId id="334" r:id="rId23"/>
    <p:sldId id="333" r:id="rId24"/>
    <p:sldId id="396" r:id="rId25"/>
    <p:sldId id="397" r:id="rId26"/>
    <p:sldId id="345" r:id="rId27"/>
    <p:sldId id="417" r:id="rId28"/>
    <p:sldId id="418" r:id="rId29"/>
    <p:sldId id="416" r:id="rId30"/>
    <p:sldId id="405" r:id="rId31"/>
    <p:sldId id="349" r:id="rId32"/>
    <p:sldId id="389" r:id="rId33"/>
    <p:sldId id="352" r:id="rId34"/>
    <p:sldId id="392" r:id="rId35"/>
    <p:sldId id="355" r:id="rId36"/>
    <p:sldId id="408" r:id="rId37"/>
    <p:sldId id="411" r:id="rId38"/>
    <p:sldId id="421" r:id="rId39"/>
    <p:sldId id="422" r:id="rId40"/>
    <p:sldId id="423" r:id="rId41"/>
    <p:sldId id="424" r:id="rId42"/>
    <p:sldId id="425" r:id="rId43"/>
    <p:sldId id="426" r:id="rId44"/>
    <p:sldId id="427" r:id="rId45"/>
    <p:sldId id="428" r:id="rId46"/>
    <p:sldId id="429" r:id="rId47"/>
    <p:sldId id="43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87"/>
    <p:restoredTop sz="94718"/>
  </p:normalViewPr>
  <p:slideViewPr>
    <p:cSldViewPr snapToGrid="0" snapToObjects="1">
      <p:cViewPr varScale="1">
        <p:scale>
          <a:sx n="117" d="100"/>
          <a:sy n="117" d="100"/>
        </p:scale>
        <p:origin x="114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37381-9D2A-0D46-A31D-B9FCFAE45650}" type="slidenum">
              <a:rPr lang="en-US" smtClean="0"/>
              <a:t>1</a:t>
            </a:fld>
            <a:endParaRPr lang="en-US"/>
          </a:p>
        </p:txBody>
      </p:sp>
    </p:spTree>
    <p:extLst>
      <p:ext uri="{BB962C8B-B14F-4D97-AF65-F5344CB8AC3E}">
        <p14:creationId xmlns:p14="http://schemas.microsoft.com/office/powerpoint/2010/main" val="411481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Kiwifarms</a:t>
            </a:r>
            <a:r>
              <a:rPr lang="en-US" dirty="0"/>
              <a:t> (2022)</a:t>
            </a:r>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739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14</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34</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11/29/23</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11/29/23</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2F01C83-B8B9-2648-8A0E-494CF350F178}"/>
              </a:ext>
            </a:extLst>
          </p:cNvPr>
          <p:cNvSpPr>
            <a:spLocks noGrp="1"/>
          </p:cNvSpPr>
          <p:nvPr>
            <p:ph type="ctrTitle"/>
          </p:nvPr>
        </p:nvSpPr>
        <p:spPr>
          <a:xfrm>
            <a:off x="264585" y="1121834"/>
            <a:ext cx="11137900" cy="1589617"/>
          </a:xfrm>
        </p:spPr>
        <p:txBody>
          <a:bodyPr/>
          <a:lstStyle/>
          <a:p>
            <a:pPr eaLnBrk="1" hangingPunct="1"/>
            <a:r>
              <a:rPr lang="en-US" altLang="en-US" sz="4800" dirty="0"/>
              <a:t>Internet Censorship</a:t>
            </a:r>
          </a:p>
        </p:txBody>
      </p:sp>
      <p:sp>
        <p:nvSpPr>
          <p:cNvPr id="6" name="Subtitle 2">
            <a:extLst>
              <a:ext uri="{FF2B5EF4-FFF2-40B4-BE49-F238E27FC236}">
                <a16:creationId xmlns:a16="http://schemas.microsoft.com/office/drawing/2014/main" id="{28EE930C-1483-C545-8EB7-FE29F2A49081}"/>
              </a:ext>
            </a:extLst>
          </p:cNvPr>
          <p:cNvSpPr txBox="1">
            <a:spLocks noGrp="1"/>
          </p:cNvSpPr>
          <p:nvPr>
            <p:ph type="subTitle" idx="1"/>
          </p:nvPr>
        </p:nvSpPr>
        <p:spPr/>
        <p:txBody>
          <a:bodyPr vert="horz" lIns="68580" tIns="34291" rIns="68580" bIns="34291"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defRPr/>
            </a:pPr>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pPr>
              <a:defRPr/>
            </a:pPr>
            <a:endParaRPr lang="en-US"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14</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21</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1677</Words>
  <Application>Microsoft Macintosh PowerPoint</Application>
  <PresentationFormat>Widescreen</PresentationFormat>
  <Paragraphs>238</Paragraphs>
  <Slides>47</Slides>
  <Notes>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Internet Censorship</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9</cp:revision>
  <dcterms:created xsi:type="dcterms:W3CDTF">2021-01-15T03:09:55Z</dcterms:created>
  <dcterms:modified xsi:type="dcterms:W3CDTF">2023-11-30T00:40:35Z</dcterms:modified>
</cp:coreProperties>
</file>